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76" r:id="rId6"/>
    <p:sldId id="266" r:id="rId7"/>
    <p:sldId id="267" r:id="rId8"/>
    <p:sldId id="268" r:id="rId9"/>
    <p:sldId id="271" r:id="rId10"/>
    <p:sldId id="269" r:id="rId11"/>
    <p:sldId id="272" r:id="rId12"/>
    <p:sldId id="273" r:id="rId13"/>
    <p:sldId id="275" r:id="rId14"/>
    <p:sldId id="277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Pretendard" panose="020B0604020202020204" charset="-127"/>
      <p:regular r:id="rId19"/>
      <p:bold r:id="rId20"/>
    </p:embeddedFont>
    <p:embeddedFont>
      <p:font typeface="Pretendard SemiBold" panose="020B060402020202020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96935-B1D9-68BA-C1D4-5CEA6A87E02A}" v="25" dt="2025-11-07T00:13:51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92997" autoAdjust="0"/>
  </p:normalViewPr>
  <p:slideViewPr>
    <p:cSldViewPr snapToGrid="0" snapToObjects="1">
      <p:cViewPr varScale="1">
        <p:scale>
          <a:sx n="108" d="100"/>
          <a:sy n="108" d="100"/>
        </p:scale>
        <p:origin x="852" y="114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63327-F1D0-4ED6-A09E-5217939CD9B4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470B0-F49A-42E0-9D5E-F3D8F5CE7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70B0-F49A-42E0-9D5E-F3D8F5CE74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70B0-F49A-42E0-9D5E-F3D8F5CE74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1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2025-11-06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ongchaewon/gamePJ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effect-lab.info/sound/anime/" TargetMode="External"/><Relationship Id="rId2" Type="http://schemas.openxmlformats.org/officeDocument/2006/relationships/hyperlink" Target="https://suika-game.app/k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웹 수박 게임 구현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(Matter.js)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lvl="0">
              <a:defRPr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게임프로그래밍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2023864032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양예진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2023864041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정지민</a:t>
            </a:r>
          </a:p>
          <a:p>
            <a:pPr lvl="0">
              <a:defRPr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2023964054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송채원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https://github.com/ssongchaewon/gamePJ1</a:t>
            </a:r>
            <a:endParaRPr lang="en-US" altLang="ko-KR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47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3668" y="4072004"/>
            <a:ext cx="4295776" cy="2022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668" y="1670997"/>
            <a:ext cx="4295777" cy="2113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9445" y="274638"/>
            <a:ext cx="6242952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테스트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&amp; 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 디버깅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5833185" y="3571233"/>
            <a:ext cx="525547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 수정 및 완성도 향상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오버 창이 비정상적인 위치에 출력되는 버그 수정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브라우저 창 크기 조절 시 UI 겹침 현상을 해결하기 위해 </a:t>
            </a:r>
            <a:r>
              <a:rPr lang="ko-KR" altLang="en-US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저작권 및 GitHub 링크가 포함된 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하단 바(</a:t>
            </a:r>
            <a:r>
              <a:rPr lang="ko-KR" altLang="en-US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Footer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'게임 오버 라인' 스타일을 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물결선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변경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테마를 나타내는 '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고래게임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간판 UI 추가</a:t>
            </a:r>
          </a:p>
        </p:txBody>
      </p:sp>
      <p:pic>
        <p:nvPicPr>
          <p:cNvPr id="11" name="2025-11-07 02-10-12 - 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4410" y="1670998"/>
            <a:ext cx="3115505" cy="17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노션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894" y="2397568"/>
            <a:ext cx="3519382" cy="279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3809" y="2176212"/>
            <a:ext cx="3519382" cy="3240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53191" y="2397568"/>
            <a:ext cx="3722583" cy="2798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28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35636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깃 활용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915402" y="1787540"/>
            <a:ext cx="6045916" cy="192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제목 1"/>
          <p:cNvSpPr>
            <a:spLocks noGrp="1"/>
          </p:cNvSpPr>
          <p:nvPr/>
        </p:nvSpPr>
        <p:spPr>
          <a:xfrm>
            <a:off x="1581427" y="2345175"/>
            <a:ext cx="4183829" cy="41362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시작 및 초기 코드 생성</a:t>
            </a:r>
          </a:p>
        </p:txBody>
      </p:sp>
      <p:sp>
        <p:nvSpPr>
          <p:cNvPr id="19" name="제목 1"/>
          <p:cNvSpPr>
            <a:spLocks noGrp="1"/>
          </p:cNvSpPr>
          <p:nvPr/>
        </p:nvSpPr>
        <p:spPr>
          <a:xfrm>
            <a:off x="1581428" y="5159336"/>
            <a:ext cx="3333974" cy="4191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테마 변경 및 최종 완성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(Version 4&amp;5)</a:t>
            </a: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1581427" y="3449836"/>
            <a:ext cx="3796187" cy="2667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물리 엔진 및 기본 기능 구현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(Version 1)</a:t>
            </a: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1581428" y="4379568"/>
            <a:ext cx="3579162" cy="2667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UI/UX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개선 및 게임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강화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(Version2&amp;3)</a:t>
            </a:r>
          </a:p>
        </p:txBody>
      </p:sp>
      <p:sp>
        <p:nvSpPr>
          <p:cNvPr id="33" name="Text 4"/>
          <p:cNvSpPr/>
          <p:nvPr/>
        </p:nvSpPr>
        <p:spPr>
          <a:xfrm>
            <a:off x="1891703" y="21147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1600" b="1" dirty="0">
                <a:solidFill>
                  <a:srgbClr val="333F7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10.31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 8"/>
          <p:cNvSpPr/>
          <p:nvPr/>
        </p:nvSpPr>
        <p:spPr>
          <a:xfrm>
            <a:off x="1891703" y="30146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1600" b="1" dirty="0">
                <a:solidFill>
                  <a:srgbClr val="333F7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11.01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 12"/>
          <p:cNvSpPr/>
          <p:nvPr/>
        </p:nvSpPr>
        <p:spPr>
          <a:xfrm>
            <a:off x="1891703" y="391453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1600" b="1" dirty="0">
                <a:solidFill>
                  <a:srgbClr val="333F7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11.03~04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6623" y="2064187"/>
            <a:ext cx="334804" cy="3304699"/>
            <a:chOff x="1001435" y="1520428"/>
            <a:chExt cx="334804" cy="3304699"/>
          </a:xfrm>
        </p:grpSpPr>
        <p:sp>
          <p:nvSpPr>
            <p:cNvPr id="30" name="Shape 1"/>
            <p:cNvSpPr/>
            <p:nvPr/>
          </p:nvSpPr>
          <p:spPr>
            <a:xfrm>
              <a:off x="1056680" y="1520428"/>
              <a:ext cx="15240" cy="3304699"/>
            </a:xfrm>
            <a:prstGeom prst="roundRect">
              <a:avLst>
                <a:gd name="adj" fmla="val 406325"/>
              </a:avLst>
            </a:prstGeom>
            <a:solidFill>
              <a:srgbClr val="BCDBD4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1" name="Shape 2"/>
            <p:cNvSpPr/>
            <p:nvPr/>
          </p:nvSpPr>
          <p:spPr>
            <a:xfrm>
              <a:off x="1041440" y="1678662"/>
              <a:ext cx="294799" cy="15240"/>
            </a:xfrm>
            <a:prstGeom prst="roundRect">
              <a:avLst>
                <a:gd name="adj" fmla="val 406325"/>
              </a:avLst>
            </a:prstGeom>
            <a:solidFill>
              <a:srgbClr val="BCDBD4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Shape 3"/>
            <p:cNvSpPr/>
            <p:nvPr/>
          </p:nvSpPr>
          <p:spPr>
            <a:xfrm>
              <a:off x="1001435" y="1631037"/>
              <a:ext cx="110490" cy="110490"/>
            </a:xfrm>
            <a:prstGeom prst="roundRect">
              <a:avLst>
                <a:gd name="adj" fmla="val 413793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4" name="Shape 6"/>
            <p:cNvSpPr/>
            <p:nvPr/>
          </p:nvSpPr>
          <p:spPr>
            <a:xfrm>
              <a:off x="1041440" y="2578537"/>
              <a:ext cx="294799" cy="15240"/>
            </a:xfrm>
            <a:prstGeom prst="roundRect">
              <a:avLst>
                <a:gd name="adj" fmla="val 406325"/>
              </a:avLst>
            </a:prstGeom>
            <a:solidFill>
              <a:srgbClr val="BCDBD4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Shape 7"/>
            <p:cNvSpPr/>
            <p:nvPr/>
          </p:nvSpPr>
          <p:spPr>
            <a:xfrm>
              <a:off x="1001435" y="2530912"/>
              <a:ext cx="110490" cy="110490"/>
            </a:xfrm>
            <a:prstGeom prst="roundRect">
              <a:avLst>
                <a:gd name="adj" fmla="val 413793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7" name="Shape 10"/>
            <p:cNvSpPr/>
            <p:nvPr/>
          </p:nvSpPr>
          <p:spPr>
            <a:xfrm>
              <a:off x="1041440" y="3478411"/>
              <a:ext cx="294799" cy="15240"/>
            </a:xfrm>
            <a:prstGeom prst="roundRect">
              <a:avLst>
                <a:gd name="adj" fmla="val 406325"/>
              </a:avLst>
            </a:prstGeom>
            <a:solidFill>
              <a:srgbClr val="BCDBD4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Shape 11"/>
            <p:cNvSpPr/>
            <p:nvPr/>
          </p:nvSpPr>
          <p:spPr>
            <a:xfrm>
              <a:off x="1001435" y="3430786"/>
              <a:ext cx="110490" cy="110490"/>
            </a:xfrm>
            <a:prstGeom prst="roundRect">
              <a:avLst>
                <a:gd name="adj" fmla="val 413793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Shape 14"/>
            <p:cNvSpPr/>
            <p:nvPr/>
          </p:nvSpPr>
          <p:spPr>
            <a:xfrm>
              <a:off x="1041440" y="4378285"/>
              <a:ext cx="294799" cy="15240"/>
            </a:xfrm>
            <a:prstGeom prst="roundRect">
              <a:avLst>
                <a:gd name="adj" fmla="val 406325"/>
              </a:avLst>
            </a:prstGeom>
            <a:solidFill>
              <a:srgbClr val="BCDBD4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1" name="Shape 15"/>
            <p:cNvSpPr/>
            <p:nvPr/>
          </p:nvSpPr>
          <p:spPr>
            <a:xfrm>
              <a:off x="1001435" y="4330660"/>
              <a:ext cx="110490" cy="110490"/>
            </a:xfrm>
            <a:prstGeom prst="roundRect">
              <a:avLst>
                <a:gd name="adj" fmla="val 413793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Text 16"/>
          <p:cNvSpPr/>
          <p:nvPr/>
        </p:nvSpPr>
        <p:spPr>
          <a:xfrm>
            <a:off x="1891703" y="481441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1600" b="1" dirty="0">
                <a:solidFill>
                  <a:srgbClr val="333F7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11.05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02" y="3802555"/>
            <a:ext cx="6045916" cy="2220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63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35636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감사합니다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05205" y="2148754"/>
            <a:ext cx="10381591" cy="3644740"/>
            <a:chOff x="732830" y="2148754"/>
            <a:chExt cx="10381591" cy="3644740"/>
          </a:xfrm>
        </p:grpSpPr>
        <p:sp>
          <p:nvSpPr>
            <p:cNvPr id="24" name="Text 0"/>
            <p:cNvSpPr/>
            <p:nvPr/>
          </p:nvSpPr>
          <p:spPr>
            <a:xfrm>
              <a:off x="793790" y="2148754"/>
              <a:ext cx="4235485" cy="354389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5550"/>
                </a:lnSpc>
                <a:buNone/>
                <a:defRPr/>
              </a:pPr>
              <a:r>
                <a:rPr lang="en-US" sz="2400" dirty="0" err="1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참고</a:t>
              </a:r>
              <a:r>
                <a:rPr lang="en-US" sz="24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자료</a:t>
              </a:r>
              <a:r>
                <a:rPr lang="en-US" sz="24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(Reference)</a:t>
              </a:r>
            </a:p>
          </p:txBody>
        </p:sp>
        <p:sp>
          <p:nvSpPr>
            <p:cNvPr id="25" name="Shape 1"/>
            <p:cNvSpPr/>
            <p:nvPr/>
          </p:nvSpPr>
          <p:spPr>
            <a:xfrm>
              <a:off x="793789" y="2952750"/>
              <a:ext cx="4595127" cy="1110616"/>
            </a:xfrm>
            <a:prstGeom prst="roundRect">
              <a:avLst>
                <a:gd name="adj" fmla="val 8453"/>
              </a:avLst>
            </a:prstGeom>
            <a:solidFill>
              <a:srgbClr val="FFFFFF"/>
            </a:solidFill>
            <a:ln w="30480">
              <a:solidFill>
                <a:srgbClr val="BCDBD4"/>
              </a:solidFill>
              <a:prstDash val="solid"/>
            </a:ln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Shape 2"/>
            <p:cNvSpPr/>
            <p:nvPr/>
          </p:nvSpPr>
          <p:spPr>
            <a:xfrm>
              <a:off x="732830" y="2952750"/>
              <a:ext cx="121920" cy="1110616"/>
            </a:xfrm>
            <a:prstGeom prst="roundRect">
              <a:avLst>
                <a:gd name="adj" fmla="val 78139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Text 3"/>
            <p:cNvSpPr/>
            <p:nvPr/>
          </p:nvSpPr>
          <p:spPr>
            <a:xfrm>
              <a:off x="933893" y="3036570"/>
              <a:ext cx="2157459" cy="195262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750"/>
                </a:lnSpc>
                <a:buNone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AI </a:t>
              </a:r>
              <a:r>
                <a:rPr lang="en-US" sz="1600" b="1" dirty="0" err="1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도구</a:t>
              </a:r>
              <a:endParaRPr lang="en-US" sz="16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8" name="Text 4"/>
            <p:cNvSpPr/>
            <p:nvPr/>
          </p:nvSpPr>
          <p:spPr>
            <a:xfrm>
              <a:off x="933893" y="3488518"/>
              <a:ext cx="4314919" cy="1024455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buNone/>
                <a:defRPr/>
              </a:pPr>
              <a:r>
                <a:rPr lang="en-US" altLang="ko-KR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ChatGPT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Github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Copilot 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및 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Gemini: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 lvl="0" indent="0" algn="l">
                <a:buNone/>
                <a:defRPr/>
              </a:pP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생성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디버깅</a:t>
              </a:r>
              <a:r>
                <a:rPr 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프롬프트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개선에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활용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</p:txBody>
        </p:sp>
        <p:sp>
          <p:nvSpPr>
            <p:cNvPr id="29" name="Shape 5"/>
            <p:cNvSpPr/>
            <p:nvPr/>
          </p:nvSpPr>
          <p:spPr>
            <a:xfrm>
              <a:off x="6096000" y="2952750"/>
              <a:ext cx="4694935" cy="1137583"/>
            </a:xfrm>
            <a:prstGeom prst="roundRect">
              <a:avLst>
                <a:gd name="adj" fmla="val 8453"/>
              </a:avLst>
            </a:prstGeom>
            <a:solidFill>
              <a:srgbClr val="FFFFFF"/>
            </a:solidFill>
            <a:ln w="30480">
              <a:solidFill>
                <a:srgbClr val="BCDBD4"/>
              </a:solidFill>
              <a:prstDash val="solid"/>
            </a:ln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3" name="Shape 6"/>
            <p:cNvSpPr/>
            <p:nvPr/>
          </p:nvSpPr>
          <p:spPr>
            <a:xfrm>
              <a:off x="6096000" y="2952750"/>
              <a:ext cx="99652" cy="1110616"/>
            </a:xfrm>
            <a:prstGeom prst="roundRect">
              <a:avLst>
                <a:gd name="adj" fmla="val 78139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4" name="Text 7"/>
            <p:cNvSpPr/>
            <p:nvPr/>
          </p:nvSpPr>
          <p:spPr>
            <a:xfrm>
              <a:off x="6306000" y="305466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750"/>
                </a:lnSpc>
                <a:buNone/>
                <a:defRPr/>
              </a:pPr>
              <a:r>
                <a:rPr lang="en-US" sz="16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개발</a:t>
              </a:r>
              <a:r>
                <a:rPr lang="en-US" sz="1600" b="1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환경</a:t>
              </a:r>
              <a:endParaRPr lang="en-US" sz="16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 8"/>
            <p:cNvSpPr/>
            <p:nvPr/>
          </p:nvSpPr>
          <p:spPr>
            <a:xfrm>
              <a:off x="6306000" y="3521541"/>
              <a:ext cx="4808421" cy="362903"/>
            </a:xfrm>
            <a:prstGeom prst="rect">
              <a:avLst/>
            </a:prstGeom>
            <a:noFill/>
            <a:ln/>
          </p:spPr>
          <p:txBody>
            <a:bodyPr vert="horz" wrap="none" lIns="0" tIns="0" rIns="0" bIns="0" anchor="t"/>
            <a:lstStyle/>
            <a:p>
              <a:pPr lvl="0">
                <a:lnSpc>
                  <a:spcPts val="2850"/>
                </a:lnSpc>
                <a:buNone/>
                <a:defRPr/>
              </a:pP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matter.js: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물리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엔진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구현에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사용된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핵심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라이브러리</a:t>
              </a:r>
              <a:r>
                <a:rPr 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46" name="Shape 13"/>
            <p:cNvSpPr/>
            <p:nvPr/>
          </p:nvSpPr>
          <p:spPr>
            <a:xfrm>
              <a:off x="2991620" y="4329373"/>
              <a:ext cx="6408063" cy="1367909"/>
            </a:xfrm>
            <a:prstGeom prst="roundRect">
              <a:avLst>
                <a:gd name="adj" fmla="val 10695"/>
              </a:avLst>
            </a:prstGeom>
            <a:solidFill>
              <a:srgbClr val="FFFFFF"/>
            </a:solidFill>
            <a:ln w="30480">
              <a:solidFill>
                <a:srgbClr val="BCDBD4"/>
              </a:solidFill>
              <a:prstDash val="solid"/>
            </a:ln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7" name="Shape 14"/>
            <p:cNvSpPr/>
            <p:nvPr/>
          </p:nvSpPr>
          <p:spPr>
            <a:xfrm>
              <a:off x="2969433" y="4329373"/>
              <a:ext cx="121920" cy="1367909"/>
            </a:xfrm>
            <a:prstGeom prst="roundRect">
              <a:avLst>
                <a:gd name="adj" fmla="val 78139"/>
              </a:avLst>
            </a:prstGeom>
            <a:solidFill>
              <a:srgbClr val="26A688"/>
            </a:solidFill>
            <a:ln/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8" name="Text 15"/>
            <p:cNvSpPr/>
            <p:nvPr/>
          </p:nvSpPr>
          <p:spPr>
            <a:xfrm>
              <a:off x="3199805" y="439935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750"/>
                </a:lnSpc>
                <a:buNone/>
                <a:defRPr/>
              </a:pPr>
              <a:r>
                <a:rPr lang="en-US" sz="1600" b="1" dirty="0" err="1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리소스</a:t>
              </a:r>
              <a:endParaRPr lang="en-US" sz="16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9" name="Text 16"/>
            <p:cNvSpPr/>
            <p:nvPr/>
          </p:nvSpPr>
          <p:spPr>
            <a:xfrm>
              <a:off x="3971300" y="4753684"/>
              <a:ext cx="580203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850"/>
                </a:lnSpc>
                <a:buNone/>
                <a:defRPr/>
              </a:pPr>
              <a:endParaRPr lang="en-US" sz="1750"/>
            </a:p>
          </p:txBody>
        </p:sp>
        <p:sp>
          <p:nvSpPr>
            <p:cNvPr id="50" name="제목 1"/>
            <p:cNvSpPr/>
            <p:nvPr/>
          </p:nvSpPr>
          <p:spPr>
            <a:xfrm>
              <a:off x="3113540" y="4608693"/>
              <a:ext cx="3907851" cy="118480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lvl="0" indent="0" defTabSz="914400" rtl="0" eaLnBrk="1" latinLnBrk="1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레퍼런스 게임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hlinkClick r:id="rId2"/>
                </a:rPr>
                <a:t>https://suika-game.app/ko</a:t>
              </a:r>
              <a:endPara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 lvl="0" indent="0">
                <a:buNone/>
                <a:defRPr/>
              </a:pP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BGM </a:t>
              </a:r>
              <a:r>
                <a:rPr lang="en-US" sz="1400" u="sng" dirty="0" err="1">
                  <a:solidFill>
                    <a:srgbClr val="26A6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hlinkClick r:id="" action="ppaction://hlinkshowjump?jump=firstslide"/>
                </a:rPr>
                <a:t>incompetech</a:t>
              </a:r>
              <a:r>
                <a:rPr lang="en-US" sz="1400" u="sng" dirty="0">
                  <a:solidFill>
                    <a:srgbClr val="26A6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hlinkClick r:id="" action="ppaction://hlinkshowjump?jump=firstslide"/>
                </a:rPr>
                <a:t> Music Search</a:t>
              </a:r>
              <a:endParaRPr lang="en-US" sz="1400" u="sng" dirty="0">
                <a:solidFill>
                  <a:srgbClr val="26A6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0">
                <a:defRPr/>
              </a:pPr>
              <a:r>
                <a:rPr kumimoji="0" lang="ko-KR" altLang="en-US" sz="1400" b="0" i="0" strike="noStrike" kern="1200" cap="none" spc="0" normalizeH="0" baseline="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효과음 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hlinkClick r:id="rId3"/>
                </a:rPr>
                <a:t>soundeffect-lab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0">
                <a:defRPr/>
              </a:pPr>
              <a:r>
                <a:rPr kumimoji="0" lang="ko-KR" altLang="en-US" sz="1400" b="0" i="0" u="none" strike="noStrike" kern="1200" cap="none" spc="0" normalizeH="0" baseline="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테마 이미지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–</a:t>
              </a:r>
              <a:r>
                <a:rPr kumimoji="0" lang="ko-KR" altLang="en-US" sz="1400" b="0" i="0" u="none" strike="noStrike" kern="1200" cap="none" spc="0" normalizeH="0" baseline="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정지민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제작</a:t>
              </a:r>
              <a:endPara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12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8F35-F780-3794-E8F8-6749DF9A5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45B43-8FE3-74B2-D488-C7F929CE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734"/>
            <a:ext cx="10972798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>
                <a:latin typeface="맑은 고딕"/>
                <a:ea typeface="맑은 고딕"/>
                <a:cs typeface="Pretendard"/>
              </a:rPr>
              <a:t>저희 팀의 </a:t>
            </a:r>
            <a:r>
              <a:rPr lang="ko-KR" altLang="en-US" err="1">
                <a:latin typeface="맑은 고딕"/>
                <a:ea typeface="맑은 고딕"/>
                <a:cs typeface="Pretendard"/>
              </a:rPr>
              <a:t>점수는요</a:t>
            </a:r>
            <a:r>
              <a:rPr lang="ko-KR" altLang="en-US" dirty="0">
                <a:latin typeface="맑은 고딕"/>
                <a:ea typeface="맑은 고딕"/>
                <a:cs typeface="Pretendard"/>
              </a:rPr>
              <a:t>...</a:t>
            </a:r>
            <a:br>
              <a:rPr lang="ko-KR" altLang="en-US" dirty="0">
                <a:latin typeface="맑은 고딕"/>
                <a:ea typeface="맑은 고딕"/>
                <a:cs typeface="Pretendard"/>
              </a:rPr>
            </a:br>
            <a:r>
              <a:rPr lang="ko-KR" altLang="en-US" sz="5300" b="1" dirty="0">
                <a:latin typeface="맑은 고딕"/>
                <a:ea typeface="맑은 고딕"/>
                <a:cs typeface="Pretendar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8858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고래 게임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9252" y="2518566"/>
            <a:ext cx="5092587" cy="2829215"/>
          </a:xfrm>
          <a:prstGeom prst="rect">
            <a:avLst/>
          </a:prstGeom>
        </p:spPr>
      </p:pic>
      <p:sp>
        <p:nvSpPr>
          <p:cNvPr id="6" name="제목 1"/>
          <p:cNvSpPr/>
          <p:nvPr/>
        </p:nvSpPr>
        <p:spPr>
          <a:xfrm>
            <a:off x="6115050" y="2518566"/>
            <a:ext cx="5467347" cy="28988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플레이 방식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마우스로 위치를 조정하고 클릭해 해산물을 떨어뜨리세요.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종류의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해산물끼리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부딪히면 더 큰 해산물로 합체!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합체할수록 점수가 올라가며, 고래까지 키워보세요!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어항 속 해산물들이 물결 선을 넘으면 게임오버!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최고 점수는 자동 저장(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LocalStorage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으로 관리됩니다.</a:t>
            </a:r>
          </a:p>
        </p:txBody>
      </p:sp>
    </p:spTree>
    <p:extLst>
      <p:ext uri="{BB962C8B-B14F-4D97-AF65-F5344CB8AC3E}">
        <p14:creationId xmlns:p14="http://schemas.microsoft.com/office/powerpoint/2010/main" val="40027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632250" y="2084537"/>
            <a:ext cx="5183179" cy="2688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제목 1"/>
          <p:cNvSpPr/>
          <p:nvPr/>
        </p:nvSpPr>
        <p:spPr>
          <a:xfrm>
            <a:off x="348039" y="1550264"/>
            <a:ext cx="6029325" cy="4418628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lnSpc>
                <a:spcPct val="130000"/>
              </a:lnSpc>
              <a:buNone/>
              <a:defRPr/>
            </a:pPr>
            <a:r>
              <a:rPr lang="ko-KR" altLang="en-US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후보 검토</a:t>
            </a: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en-US" altLang="ko-KR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ko-KR" altLang="en-US" sz="140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쿠키런</a:t>
            </a:r>
            <a:r>
              <a:rPr lang="en-US" altLang="ko-KR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수박 게임 등 다양한 캐주얼 게임 장르 분석 및 실현 가능성 평가</a:t>
            </a: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en-US" altLang="ko-KR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ko-KR" altLang="en-US" b="1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수박 게임 선정 </a:t>
            </a:r>
            <a:r>
              <a:rPr lang="en-US" altLang="ko-KR" b="1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b="1" baseline="0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en-US" altLang="ko-KR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lvl="0" algn="ctr">
              <a:lnSpc>
                <a:spcPct val="130000"/>
              </a:lnSpc>
              <a:buNone/>
              <a:defRPr/>
            </a:pPr>
            <a:r>
              <a:rPr lang="en-US" altLang="ko-KR" sz="140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lang="ko-KR" altLang="en-US" sz="140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활용해 기본 게임 구조와 물리엔진 통합 베이스 코드 작성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6632250" y="4840197"/>
            <a:ext cx="51831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▲ 베이스 코드 생성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수박 게임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핵심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구현하기 위한 기반 코드</a:t>
            </a:r>
          </a:p>
        </p:txBody>
      </p:sp>
    </p:spTree>
    <p:extLst>
      <p:ext uri="{BB962C8B-B14F-4D97-AF65-F5344CB8AC3E}">
        <p14:creationId xmlns:p14="http://schemas.microsoft.com/office/powerpoint/2010/main" val="42983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2099" y="274638"/>
            <a:ext cx="6210297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업그레이드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076324" y="1673111"/>
            <a:ext cx="4295776" cy="2044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가로 글상자 4"/>
          <p:cNvSpPr txBox="1"/>
          <p:nvPr/>
        </p:nvSpPr>
        <p:spPr>
          <a:xfrm>
            <a:off x="5664290" y="1695463"/>
            <a:ext cx="584052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핵심 물리 엔진 및 기본 UI 구현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Matter.js 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물리 엔진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공 낙하 및 점수 표시 기능 구현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6324" y="3973429"/>
            <a:ext cx="4295776" cy="22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가로 글상자 6"/>
          <p:cNvSpPr txBox="1"/>
          <p:nvPr/>
        </p:nvSpPr>
        <p:spPr>
          <a:xfrm>
            <a:off x="5664290" y="3973429"/>
            <a:ext cx="6096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UI 구현</a:t>
            </a:r>
            <a:endParaRPr kumimoji="0" lang="ko-KR" altLang="en-US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플레이 영역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Wall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Boundary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설정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커서 위치를 추적하여 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 생성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 지정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'다음 공' </a:t>
            </a:r>
            <a:r>
              <a:rPr kumimoji="0" lang="ko-KR" altLang="en-US" sz="1400" b="1" i="0" u="none" strike="noStrike" kern="1200" cap="none" spc="0" normalizeH="0" baseline="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미리보기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UI 구현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좌측 '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 레벨 가이드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UI 구현</a:t>
            </a:r>
          </a:p>
        </p:txBody>
      </p:sp>
    </p:spTree>
    <p:extLst>
      <p:ext uri="{BB962C8B-B14F-4D97-AF65-F5344CB8AC3E}">
        <p14:creationId xmlns:p14="http://schemas.microsoft.com/office/powerpoint/2010/main" val="216687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5486399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업그레이드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095998" y="1674844"/>
            <a:ext cx="4295776" cy="4557843"/>
            <a:chOff x="1076324" y="1673111"/>
            <a:chExt cx="4295776" cy="4557843"/>
          </a:xfrm>
        </p:grpSpPr>
        <p:pic>
          <p:nvPicPr>
            <p:cNvPr id="10" name="내용 개체 틀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76324" y="1673111"/>
              <a:ext cx="4295776" cy="20220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6324" y="3953766"/>
              <a:ext cx="4295776" cy="22771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2" name="제목 1"/>
          <p:cNvSpPr/>
          <p:nvPr/>
        </p:nvSpPr>
        <p:spPr>
          <a:xfrm>
            <a:off x="-1076327" y="2315640"/>
            <a:ext cx="6704635" cy="304799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오버 </a:t>
            </a:r>
            <a:r>
              <a:rPr kumimoji="0" lang="ko-KR" altLang="en-US" b="1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kumimoji="0" lang="ko-KR" altLang="en-US" b="1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편의 기능 완성</a:t>
            </a:r>
            <a:endParaRPr kumimoji="0" lang="ko-KR" altLang="en-US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레벨(10) 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 병합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 소멸 및 점수 획득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오버 라인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및 '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Game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화면 출력 기능 구현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'그만하기' 버튼 클릭 시 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오버 처리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점수 기록 기능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spcBef>
                <a:spcPct val="0"/>
              </a:spcBef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로컬 저장소를 이용한 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최고 점수 저장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표시 기능 추가</a:t>
            </a: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</a:t>
            </a:r>
            <a:r>
              <a:rPr kumimoji="0" lang="ko-KR" altLang="en-US" sz="1400" b="1" i="0" u="none" strike="noStrike" kern="1200" cap="none" spc="0" normalizeH="0" baseline="0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인트로</a:t>
            </a: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화면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방법 안내 UI 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21701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5486399" cy="11430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업그레이드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                        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867472" y="2836547"/>
            <a:ext cx="483088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비주얼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테마 및 사운드 적용</a:t>
            </a:r>
          </a:p>
          <a:p>
            <a:pPr lvl="0" algn="r">
              <a:defRPr/>
            </a:pPr>
            <a:endParaRPr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전체 </a:t>
            </a:r>
            <a:r>
              <a:rPr lang="ko-KR" altLang="en-US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비주얼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테마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'하늘색' 계열로 변경</a:t>
            </a:r>
          </a:p>
          <a:p>
            <a:pPr lvl="0" algn="r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트렌디한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적용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(미니멀리즘 +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글래스모피즘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0" algn="r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배경음악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(BGM) 추가</a:t>
            </a:r>
          </a:p>
        </p:txBody>
      </p:sp>
      <p:pic>
        <p:nvPicPr>
          <p:cNvPr id="8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8" y="1674844"/>
            <a:ext cx="4295776" cy="199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8" y="3955499"/>
            <a:ext cx="4295776" cy="2061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82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그래픽 업그레이드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070037" y="2274159"/>
            <a:ext cx="4763336" cy="298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가로 글상자 4"/>
          <p:cNvSpPr txBox="1"/>
          <p:nvPr/>
        </p:nvSpPr>
        <p:spPr>
          <a:xfrm>
            <a:off x="6357933" y="2503143"/>
            <a:ext cx="52244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추가 및 디테일 수정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탁구공.png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이미지를 레벨 1 공 크기에 맞춰 적용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적용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 발생한 </a:t>
            </a:r>
            <a:r>
              <a:rPr lang="ko-KR" altLang="en-US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렌더링 버그 수정</a:t>
            </a:r>
            <a:endParaRPr lang="en-US" altLang="ko-KR" sz="1400" b="1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(투명 배경 체크무늬, 원본 크기 출력 문제)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PNG 이미지와 Matter.js 공 객체의 중앙이 일치하도록 위치 조정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(편향 문제 해결)</a:t>
            </a:r>
          </a:p>
          <a:p>
            <a:pPr lvl="0">
              <a:defRPr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Matter.js 원형 객체에 이미지를 '도형 채우기'(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Clipping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방식으로 적용</a:t>
            </a:r>
          </a:p>
        </p:txBody>
      </p:sp>
    </p:spTree>
    <p:extLst>
      <p:ext uri="{BB962C8B-B14F-4D97-AF65-F5344CB8AC3E}">
        <p14:creationId xmlns:p14="http://schemas.microsoft.com/office/powerpoint/2010/main" val="35773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그래픽 아이디어 추가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617196" y="1939405"/>
            <a:ext cx="3840740" cy="2979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5310" y="3142456"/>
            <a:ext cx="5630060" cy="2229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가로 글상자 4"/>
          <p:cNvSpPr txBox="1"/>
          <p:nvPr/>
        </p:nvSpPr>
        <p:spPr>
          <a:xfrm>
            <a:off x="3179861" y="5692607"/>
            <a:ext cx="5832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정지민 팀원이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해양 생물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테마에 맞게 직접 제작한 스킨</a:t>
            </a:r>
          </a:p>
        </p:txBody>
      </p:sp>
    </p:spTree>
    <p:extLst>
      <p:ext uri="{BB962C8B-B14F-4D97-AF65-F5344CB8AC3E}">
        <p14:creationId xmlns:p14="http://schemas.microsoft.com/office/powerpoint/2010/main" val="327115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그래픽 업그레이드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1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 디버깅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일차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1864928"/>
            <a:ext cx="5196717" cy="4118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가로 글상자 3"/>
          <p:cNvSpPr txBox="1"/>
          <p:nvPr/>
        </p:nvSpPr>
        <p:spPr>
          <a:xfrm>
            <a:off x="851204" y="2230952"/>
            <a:ext cx="474284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렌더링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디테일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해양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생물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변경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연속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클릭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방지를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위한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쿨다운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플레이 영역 크기 고정 및 난이도 </a:t>
            </a:r>
            <a:r>
              <a:rPr lang="ko-KR" altLang="en-US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밸런싱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b="1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defRPr/>
            </a:pP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시작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 첫 공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위치를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중앙으로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</a:t>
            </a:r>
            <a:endParaRPr lang="en-US" altLang="ko-KR" sz="1400" b="1" dirty="0">
              <a:solidFill>
                <a:schemeClr val="accent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병합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 </a:t>
            </a:r>
            <a:r>
              <a:rPr lang="en-US" altLang="ko-KR" sz="1400" b="1" dirty="0" err="1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효과음</a:t>
            </a:r>
            <a:r>
              <a:rPr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r">
              <a:defRPr/>
            </a:pP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UI/UX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조정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테두리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UI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등)</a:t>
            </a:r>
          </a:p>
          <a:p>
            <a:pPr lvl="0" algn="r">
              <a:defRPr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defRPr/>
            </a:pP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렌더링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중앙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투명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637607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606</Words>
  <Application>Microsoft Office PowerPoint</Application>
  <PresentationFormat>와이드스크린</PresentationFormat>
  <Paragraphs>132</Paragraphs>
  <Slides>14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한컴오피스</vt:lpstr>
      <vt:lpstr>웹 수박 게임 구현(Matter.js)</vt:lpstr>
      <vt:lpstr>고래 게임</vt:lpstr>
      <vt:lpstr>프로젝트 기획 - 1일차</vt:lpstr>
      <vt:lpstr>코드 업그레이드 - 2일차</vt:lpstr>
      <vt:lpstr>코드 업그레이드 - 3일차</vt:lpstr>
      <vt:lpstr>코드 업그레이드 - 4일차                        </vt:lpstr>
      <vt:lpstr>그래픽 업그레이드 - 5일차</vt:lpstr>
      <vt:lpstr>그래픽 아이디어 추가</vt:lpstr>
      <vt:lpstr>그래픽 업그레이드, 1차 디버깅 - 5일차</vt:lpstr>
      <vt:lpstr>테스트 &amp; 2차 디버깅 - 6일차</vt:lpstr>
      <vt:lpstr>노션 활용</vt:lpstr>
      <vt:lpstr>깃 활용</vt:lpstr>
      <vt:lpstr>감사합니다</vt:lpstr>
      <vt:lpstr>저희 팀의 점수는요... 10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수박게임 구현(Matter.js)</dc:title>
  <dc:creator>gin10</dc:creator>
  <cp:lastModifiedBy>user</cp:lastModifiedBy>
  <cp:revision>156</cp:revision>
  <dcterms:created xsi:type="dcterms:W3CDTF">2025-11-05T06:17:34Z</dcterms:created>
  <dcterms:modified xsi:type="dcterms:W3CDTF">2025-11-07T00:15:09Z</dcterms:modified>
  <cp:version>12.0.0.3650</cp:version>
</cp:coreProperties>
</file>